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5" r:id="rId1"/>
  </p:sldMasterIdLst>
  <p:notesMasterIdLst>
    <p:notesMasterId r:id="rId14"/>
  </p:notesMasterIdLst>
  <p:sldIdLst>
    <p:sldId id="268" r:id="rId2"/>
    <p:sldId id="270" r:id="rId3"/>
    <p:sldId id="274" r:id="rId4"/>
    <p:sldId id="272" r:id="rId5"/>
    <p:sldId id="273" r:id="rId6"/>
    <p:sldId id="263" r:id="rId7"/>
    <p:sldId id="257" r:id="rId8"/>
    <p:sldId id="256" r:id="rId9"/>
    <p:sldId id="258" r:id="rId10"/>
    <p:sldId id="262" r:id="rId11"/>
    <p:sldId id="275" r:id="rId12"/>
    <p:sldId id="276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0228E-0A6D-492C-A205-AA0D1D7D20E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DFA2A73-FE24-4218-B8D2-231717E131E5}">
      <dgm:prSet phldrT="[Text]" phldr="0"/>
      <dgm:spPr/>
      <dgm:t>
        <a:bodyPr/>
        <a:lstStyle/>
        <a:p>
          <a:r>
            <a:rPr lang="en-US" dirty="0"/>
            <a:t>SCIN</a:t>
          </a:r>
          <a:br>
            <a:rPr lang="en-US" dirty="0"/>
          </a:br>
          <a:r>
            <a:rPr lang="en-IN" b="0" i="0" u="none" dirty="0"/>
            <a:t>(Signed Condition Number)</a:t>
          </a:r>
          <a:endParaRPr lang="en-IN" dirty="0"/>
        </a:p>
      </dgm:t>
    </dgm:pt>
    <dgm:pt modelId="{C82188A7-A748-4150-A736-08DF3DB4A671}" type="parTrans" cxnId="{FA417A0D-76BE-4F78-94E5-C7A9982DD5EC}">
      <dgm:prSet/>
      <dgm:spPr/>
      <dgm:t>
        <a:bodyPr/>
        <a:lstStyle/>
        <a:p>
          <a:endParaRPr lang="en-IN"/>
        </a:p>
      </dgm:t>
    </dgm:pt>
    <dgm:pt modelId="{44D2468C-2303-49CB-90DE-DB139C173950}" type="sibTrans" cxnId="{FA417A0D-76BE-4F78-94E5-C7A9982DD5EC}">
      <dgm:prSet/>
      <dgm:spPr/>
      <dgm:t>
        <a:bodyPr/>
        <a:lstStyle/>
        <a:p>
          <a:endParaRPr lang="en-IN"/>
        </a:p>
      </dgm:t>
    </dgm:pt>
    <dgm:pt modelId="{63CDE813-F981-4A92-87AE-E53B709DB86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How Distorted or inverted the mesh is.</a:t>
          </a:r>
          <a:endParaRPr lang="en-IN" dirty="0"/>
        </a:p>
      </dgm:t>
    </dgm:pt>
    <dgm:pt modelId="{FAA84173-2DD7-4687-9CA1-E35D33D0DDE4}" type="parTrans" cxnId="{B08A604D-3CAE-4FFB-A85B-3F3255D810B8}">
      <dgm:prSet/>
      <dgm:spPr/>
      <dgm:t>
        <a:bodyPr/>
        <a:lstStyle/>
        <a:p>
          <a:endParaRPr lang="en-IN"/>
        </a:p>
      </dgm:t>
    </dgm:pt>
    <dgm:pt modelId="{B6C8CDF8-F3FE-45F1-AA57-C73C38DAA3AB}" type="sibTrans" cxnId="{B08A604D-3CAE-4FFB-A85B-3F3255D810B8}">
      <dgm:prSet/>
      <dgm:spPr/>
      <dgm:t>
        <a:bodyPr/>
        <a:lstStyle/>
        <a:p>
          <a:endParaRPr lang="en-IN"/>
        </a:p>
      </dgm:t>
    </dgm:pt>
    <dgm:pt modelId="{18D9AA97-BFCE-4E05-B3EA-97AC1F34056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u="none" dirty="0"/>
            <a:t>Related to Jacobian</a:t>
          </a:r>
          <a:endParaRPr lang="en-IN" dirty="0"/>
        </a:p>
      </dgm:t>
    </dgm:pt>
    <dgm:pt modelId="{33F36A5B-72D1-4D09-B56F-9D2DBF7BD0BD}" type="parTrans" cxnId="{D062F75B-A753-4F39-B771-7872DBE079C1}">
      <dgm:prSet/>
      <dgm:spPr/>
      <dgm:t>
        <a:bodyPr/>
        <a:lstStyle/>
        <a:p>
          <a:endParaRPr lang="en-IN"/>
        </a:p>
      </dgm:t>
    </dgm:pt>
    <dgm:pt modelId="{DC9DEF65-551A-4C21-9285-4685B316E3CB}" type="sibTrans" cxnId="{D062F75B-A753-4F39-B771-7872DBE079C1}">
      <dgm:prSet/>
      <dgm:spPr/>
      <dgm:t>
        <a:bodyPr/>
        <a:lstStyle/>
        <a:p>
          <a:endParaRPr lang="en-IN"/>
        </a:p>
      </dgm:t>
    </dgm:pt>
    <dgm:pt modelId="{A13E42C9-D6CB-46A0-88AA-3DEEEAE7B89D}">
      <dgm:prSet phldrT="[Text]" phldr="0"/>
      <dgm:spPr/>
      <dgm:t>
        <a:bodyPr/>
        <a:lstStyle/>
        <a:p>
          <a:r>
            <a:rPr lang="en-US" dirty="0"/>
            <a:t>SIG</a:t>
          </a:r>
          <a:br>
            <a:rPr lang="en-US" dirty="0"/>
          </a:br>
          <a:r>
            <a:rPr lang="en-IN" b="0" i="0" u="none" dirty="0"/>
            <a:t>(Shape Index/ Inverse Condition)</a:t>
          </a:r>
          <a:endParaRPr lang="en-IN" dirty="0"/>
        </a:p>
      </dgm:t>
    </dgm:pt>
    <dgm:pt modelId="{21E3E968-76E2-4645-AC55-FE828FABC5D0}" type="parTrans" cxnId="{5F9AF217-6DC7-4D99-9450-C0DE2A6C59AF}">
      <dgm:prSet/>
      <dgm:spPr/>
      <dgm:t>
        <a:bodyPr/>
        <a:lstStyle/>
        <a:p>
          <a:endParaRPr lang="en-IN"/>
        </a:p>
      </dgm:t>
    </dgm:pt>
    <dgm:pt modelId="{BABA37BA-AB40-4236-8638-E2B8280FBE86}" type="sibTrans" cxnId="{5F9AF217-6DC7-4D99-9450-C0DE2A6C59AF}">
      <dgm:prSet/>
      <dgm:spPr/>
      <dgm:t>
        <a:bodyPr/>
        <a:lstStyle/>
        <a:p>
          <a:endParaRPr lang="en-IN"/>
        </a:p>
      </dgm:t>
    </dgm:pt>
    <dgm:pt modelId="{CA6576BD-4896-4361-8AF7-83E5369AB5D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How Close is the element shape to its original shape.</a:t>
          </a:r>
          <a:endParaRPr lang="en-IN" dirty="0"/>
        </a:p>
      </dgm:t>
    </dgm:pt>
    <dgm:pt modelId="{F0B6BA97-404F-4808-B09D-42AAA813ABD3}" type="parTrans" cxnId="{118AB188-A37E-4A4C-9180-BA1E02423C2A}">
      <dgm:prSet/>
      <dgm:spPr/>
      <dgm:t>
        <a:bodyPr/>
        <a:lstStyle/>
        <a:p>
          <a:endParaRPr lang="en-IN"/>
        </a:p>
      </dgm:t>
    </dgm:pt>
    <dgm:pt modelId="{D157B101-146C-45FA-9D84-A14224FB8BC3}" type="sibTrans" cxnId="{118AB188-A37E-4A4C-9180-BA1E02423C2A}">
      <dgm:prSet/>
      <dgm:spPr/>
      <dgm:t>
        <a:bodyPr/>
        <a:lstStyle/>
        <a:p>
          <a:endParaRPr lang="en-IN"/>
        </a:p>
      </dgm:t>
    </dgm:pt>
    <dgm:pt modelId="{F5569054-5D56-4E90-AB99-4737E5414E0D}">
      <dgm:prSet phldrT="[Text]"/>
      <dgm:spPr/>
      <dgm:t>
        <a:bodyPr/>
        <a:lstStyle/>
        <a:p>
          <a:pPr>
            <a:buNone/>
          </a:pPr>
          <a:r>
            <a:rPr lang="en-IN" b="0" i="0" u="none" dirty="0"/>
            <a:t>   1        -         Perfect </a:t>
          </a:r>
          <a:endParaRPr lang="en-IN" dirty="0"/>
        </a:p>
      </dgm:t>
    </dgm:pt>
    <dgm:pt modelId="{91D0A5E3-0428-4866-8F8F-85C901BA89CE}" type="parTrans" cxnId="{6F44A6E4-E4DB-4E0B-A0D8-FC7273AA5B05}">
      <dgm:prSet/>
      <dgm:spPr/>
      <dgm:t>
        <a:bodyPr/>
        <a:lstStyle/>
        <a:p>
          <a:endParaRPr lang="en-IN"/>
        </a:p>
      </dgm:t>
    </dgm:pt>
    <dgm:pt modelId="{1E94A27C-DF40-485F-8EA9-372C40B68D43}" type="sibTrans" cxnId="{6F44A6E4-E4DB-4E0B-A0D8-FC7273AA5B05}">
      <dgm:prSet/>
      <dgm:spPr/>
      <dgm:t>
        <a:bodyPr/>
        <a:lstStyle/>
        <a:p>
          <a:endParaRPr lang="en-IN"/>
        </a:p>
      </dgm:t>
    </dgm:pt>
    <dgm:pt modelId="{51FA6FC4-53A1-46B9-AC43-8F8593FAA284}">
      <dgm:prSet phldrT="[Text]" phldr="0"/>
      <dgm:spPr/>
      <dgm:t>
        <a:bodyPr/>
        <a:lstStyle/>
        <a:p>
          <a:r>
            <a:rPr lang="en-US" dirty="0"/>
            <a:t>GAMMA</a:t>
          </a:r>
        </a:p>
        <a:p>
          <a:r>
            <a:rPr lang="en-IN" b="0" i="0" u="none" dirty="0"/>
            <a:t>(Size/Radius Quality Mesh)</a:t>
          </a:r>
          <a:endParaRPr lang="en-IN" dirty="0"/>
        </a:p>
      </dgm:t>
    </dgm:pt>
    <dgm:pt modelId="{6F4E315D-A544-404C-A3CB-61D508208FF2}" type="parTrans" cxnId="{A08BBAA8-EC5D-4CFE-B283-212FD360137C}">
      <dgm:prSet/>
      <dgm:spPr/>
      <dgm:t>
        <a:bodyPr/>
        <a:lstStyle/>
        <a:p>
          <a:endParaRPr lang="en-IN"/>
        </a:p>
      </dgm:t>
    </dgm:pt>
    <dgm:pt modelId="{5811AEFF-7C6A-4001-A74F-678273274D17}" type="sibTrans" cxnId="{A08BBAA8-EC5D-4CFE-B283-212FD360137C}">
      <dgm:prSet/>
      <dgm:spPr/>
      <dgm:t>
        <a:bodyPr/>
        <a:lstStyle/>
        <a:p>
          <a:endParaRPr lang="en-IN"/>
        </a:p>
      </dgm:t>
    </dgm:pt>
    <dgm:pt modelId="{A4225D7F-8FBF-40D9-9528-F17DADF518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How Stretched the element is from ideal shape.</a:t>
          </a:r>
          <a:endParaRPr lang="en-IN" dirty="0"/>
        </a:p>
      </dgm:t>
    </dgm:pt>
    <dgm:pt modelId="{F72A26ED-FEEF-4DCF-BB02-621908156D97}" type="parTrans" cxnId="{4F0F5D03-6B5D-476D-A934-740BF302AE56}">
      <dgm:prSet/>
      <dgm:spPr/>
      <dgm:t>
        <a:bodyPr/>
        <a:lstStyle/>
        <a:p>
          <a:endParaRPr lang="en-IN"/>
        </a:p>
      </dgm:t>
    </dgm:pt>
    <dgm:pt modelId="{BF43B918-B5E0-4EF7-88C6-5A63008C8E40}" type="sibTrans" cxnId="{4F0F5D03-6B5D-476D-A934-740BF302AE56}">
      <dgm:prSet/>
      <dgm:spPr/>
      <dgm:t>
        <a:bodyPr/>
        <a:lstStyle/>
        <a:p>
          <a:endParaRPr lang="en-IN"/>
        </a:p>
      </dgm:t>
    </dgm:pt>
    <dgm:pt modelId="{B2E37306-3C3D-4F16-9793-88368C0CBFB7}">
      <dgm:prSet phldrT="[Text]"/>
      <dgm:spPr/>
      <dgm:t>
        <a:bodyPr/>
        <a:lstStyle/>
        <a:p>
          <a:pPr>
            <a:buNone/>
          </a:pPr>
          <a:r>
            <a:rPr lang="en-IN" b="0" i="0" u="none" dirty="0"/>
            <a:t>  1          -          Ideal Shape</a:t>
          </a:r>
          <a:endParaRPr lang="en-IN" dirty="0"/>
        </a:p>
      </dgm:t>
    </dgm:pt>
    <dgm:pt modelId="{8B8B1E75-B8E1-467F-B415-EEAA766C9069}" type="parTrans" cxnId="{7866CE62-1B34-486C-A7F2-FA725CF82B4C}">
      <dgm:prSet/>
      <dgm:spPr/>
      <dgm:t>
        <a:bodyPr/>
        <a:lstStyle/>
        <a:p>
          <a:endParaRPr lang="en-IN"/>
        </a:p>
      </dgm:t>
    </dgm:pt>
    <dgm:pt modelId="{810B45A8-B96F-4D9A-8862-4F7F69C4C332}" type="sibTrans" cxnId="{7866CE62-1B34-486C-A7F2-FA725CF82B4C}">
      <dgm:prSet/>
      <dgm:spPr/>
      <dgm:t>
        <a:bodyPr/>
        <a:lstStyle/>
        <a:p>
          <a:endParaRPr lang="en-IN"/>
        </a:p>
      </dgm:t>
    </dgm:pt>
    <dgm:pt modelId="{5A23954B-7772-4369-BBC7-13F2B8EED531}">
      <dgm:prSet phldrT="[Text]"/>
      <dgm:spPr/>
      <dgm:t>
        <a:bodyPr/>
        <a:lstStyle/>
        <a:p>
          <a:pPr>
            <a:buNone/>
          </a:pPr>
          <a:r>
            <a:rPr lang="en-US" b="0" i="0" u="none" dirty="0"/>
            <a:t>    +1          -          perfect </a:t>
          </a:r>
          <a:br>
            <a:rPr lang="en-US" b="0" i="0" u="none" dirty="0"/>
          </a:br>
          <a:r>
            <a:rPr lang="en-US" b="0" i="0" u="none" dirty="0"/>
            <a:t> 0.3 - 1   -          Good</a:t>
          </a:r>
          <a:endParaRPr lang="en-IN" dirty="0"/>
        </a:p>
      </dgm:t>
    </dgm:pt>
    <dgm:pt modelId="{1727D47D-0FEF-4098-87B5-F3D58382C8E8}" type="parTrans" cxnId="{DBBF272F-E623-4125-8BAF-F761FBE27A88}">
      <dgm:prSet/>
      <dgm:spPr/>
      <dgm:t>
        <a:bodyPr/>
        <a:lstStyle/>
        <a:p>
          <a:endParaRPr lang="en-IN"/>
        </a:p>
      </dgm:t>
    </dgm:pt>
    <dgm:pt modelId="{4634012C-679D-4E9D-88FD-025D21B46682}" type="sibTrans" cxnId="{DBBF272F-E623-4125-8BAF-F761FBE27A88}">
      <dgm:prSet/>
      <dgm:spPr/>
      <dgm:t>
        <a:bodyPr/>
        <a:lstStyle/>
        <a:p>
          <a:endParaRPr lang="en-IN"/>
        </a:p>
      </dgm:t>
    </dgm:pt>
    <dgm:pt modelId="{09DAE219-5353-4C63-B06C-F23C555C2F61}">
      <dgm:prSet/>
      <dgm:spPr/>
      <dgm:t>
        <a:bodyPr/>
        <a:lstStyle/>
        <a:p>
          <a:pPr>
            <a:buNone/>
          </a:pPr>
          <a:endParaRPr lang="en-IN" dirty="0"/>
        </a:p>
      </dgm:t>
    </dgm:pt>
    <dgm:pt modelId="{B527EC73-CBAE-4E4E-B408-7BFA7432EC13}" type="parTrans" cxnId="{2FE46061-333D-4CE2-BA1F-10A36433683A}">
      <dgm:prSet/>
      <dgm:spPr/>
      <dgm:t>
        <a:bodyPr/>
        <a:lstStyle/>
        <a:p>
          <a:endParaRPr lang="en-IN"/>
        </a:p>
      </dgm:t>
    </dgm:pt>
    <dgm:pt modelId="{4CEEFC26-C064-4CB4-85F6-DFA99C19E288}" type="sibTrans" cxnId="{2FE46061-333D-4CE2-BA1F-10A36433683A}">
      <dgm:prSet/>
      <dgm:spPr/>
      <dgm:t>
        <a:bodyPr/>
        <a:lstStyle/>
        <a:p>
          <a:endParaRPr lang="en-IN"/>
        </a:p>
      </dgm:t>
    </dgm:pt>
    <dgm:pt modelId="{4749B7B7-ABE0-406D-83EA-D9BD67582D35}">
      <dgm:prSet/>
      <dgm:spPr/>
      <dgm:t>
        <a:bodyPr/>
        <a:lstStyle/>
        <a:p>
          <a:pPr>
            <a:buNone/>
          </a:pPr>
          <a:r>
            <a:rPr lang="en-IN" b="0" i="0" u="none" dirty="0"/>
            <a:t>&lt;0.3     -         Acceptable</a:t>
          </a:r>
          <a:endParaRPr lang="en-IN" b="0" dirty="0"/>
        </a:p>
      </dgm:t>
    </dgm:pt>
    <dgm:pt modelId="{7F2F8549-D108-4C7F-B475-8C3446E78B20}" type="parTrans" cxnId="{7819E377-5B64-44A0-B2DB-6A1E27001C06}">
      <dgm:prSet/>
      <dgm:spPr/>
      <dgm:t>
        <a:bodyPr/>
        <a:lstStyle/>
        <a:p>
          <a:endParaRPr lang="en-IN"/>
        </a:p>
      </dgm:t>
    </dgm:pt>
    <dgm:pt modelId="{DDFA62CA-66D5-43B0-9146-D32E94913F24}" type="sibTrans" cxnId="{7819E377-5B64-44A0-B2DB-6A1E27001C06}">
      <dgm:prSet/>
      <dgm:spPr/>
      <dgm:t>
        <a:bodyPr/>
        <a:lstStyle/>
        <a:p>
          <a:endParaRPr lang="en-IN"/>
        </a:p>
      </dgm:t>
    </dgm:pt>
    <dgm:pt modelId="{137923A8-406C-4BCA-A152-ECC0FDE83DBD}">
      <dgm:prSet/>
      <dgm:spPr/>
      <dgm:t>
        <a:bodyPr/>
        <a:lstStyle/>
        <a:p>
          <a:pPr>
            <a:buNone/>
          </a:pPr>
          <a:endParaRPr lang="en-IN" dirty="0"/>
        </a:p>
      </dgm:t>
    </dgm:pt>
    <dgm:pt modelId="{BDD500FD-AA3F-4A79-8DEE-6A8F8AEDD1FD}" type="parTrans" cxnId="{513803F5-D6F0-4FB6-8CAC-DCAD7E960907}">
      <dgm:prSet/>
      <dgm:spPr/>
      <dgm:t>
        <a:bodyPr/>
        <a:lstStyle/>
        <a:p>
          <a:endParaRPr lang="en-IN"/>
        </a:p>
      </dgm:t>
    </dgm:pt>
    <dgm:pt modelId="{1252739A-4581-4C17-91E1-D3E3F2CEE385}" type="sibTrans" cxnId="{513803F5-D6F0-4FB6-8CAC-DCAD7E960907}">
      <dgm:prSet/>
      <dgm:spPr/>
      <dgm:t>
        <a:bodyPr/>
        <a:lstStyle/>
        <a:p>
          <a:endParaRPr lang="en-IN"/>
        </a:p>
      </dgm:t>
    </dgm:pt>
    <dgm:pt modelId="{988CBAEC-AC0E-4480-A6DC-7AB888E34AD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dirty="0"/>
        </a:p>
      </dgm:t>
    </dgm:pt>
    <dgm:pt modelId="{CDB36E92-E237-428F-9A10-2B723D82BEE3}" type="parTrans" cxnId="{DA976938-0022-4AEC-AC39-225B517AE493}">
      <dgm:prSet/>
      <dgm:spPr/>
      <dgm:t>
        <a:bodyPr/>
        <a:lstStyle/>
        <a:p>
          <a:endParaRPr lang="en-IN"/>
        </a:p>
      </dgm:t>
    </dgm:pt>
    <dgm:pt modelId="{AD95FB34-20B1-487A-9A2C-926C7586523E}" type="sibTrans" cxnId="{DA976938-0022-4AEC-AC39-225B517AE493}">
      <dgm:prSet/>
      <dgm:spPr/>
      <dgm:t>
        <a:bodyPr/>
        <a:lstStyle/>
        <a:p>
          <a:endParaRPr lang="en-IN"/>
        </a:p>
      </dgm:t>
    </dgm:pt>
    <dgm:pt modelId="{C68C6465-0C6B-4C40-AE2B-A2916740695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dirty="0"/>
        </a:p>
      </dgm:t>
    </dgm:pt>
    <dgm:pt modelId="{D48B3E8D-A3CE-441E-8D49-A11565AD043C}" type="parTrans" cxnId="{950894F7-A53B-46C8-A6AF-B3B9C15AB2B6}">
      <dgm:prSet/>
      <dgm:spPr/>
      <dgm:t>
        <a:bodyPr/>
        <a:lstStyle/>
        <a:p>
          <a:endParaRPr lang="en-IN"/>
        </a:p>
      </dgm:t>
    </dgm:pt>
    <dgm:pt modelId="{7DDDFF61-62AD-4E22-B865-C37D3F491AE3}" type="sibTrans" cxnId="{950894F7-A53B-46C8-A6AF-B3B9C15AB2B6}">
      <dgm:prSet/>
      <dgm:spPr/>
      <dgm:t>
        <a:bodyPr/>
        <a:lstStyle/>
        <a:p>
          <a:endParaRPr lang="en-IN"/>
        </a:p>
      </dgm:t>
    </dgm:pt>
    <dgm:pt modelId="{33A21FCE-EE88-459A-9658-EEDA40FBBAAD}">
      <dgm:prSet/>
      <dgm:spPr/>
      <dgm:t>
        <a:bodyPr/>
        <a:lstStyle/>
        <a:p>
          <a:pPr>
            <a:buNone/>
          </a:pPr>
          <a:r>
            <a:rPr lang="en-IN" b="0" i="0" u="none" dirty="0"/>
            <a:t>  0.3-1   -          OK</a:t>
          </a:r>
          <a:endParaRPr lang="en-IN" b="0" dirty="0"/>
        </a:p>
      </dgm:t>
    </dgm:pt>
    <dgm:pt modelId="{E1CD405B-62B3-4A3D-BF7A-B3D7DF21A0DA}" type="parTrans" cxnId="{DA61EF60-394C-4FC5-BC00-11E9B86A964E}">
      <dgm:prSet/>
      <dgm:spPr/>
      <dgm:t>
        <a:bodyPr/>
        <a:lstStyle/>
        <a:p>
          <a:endParaRPr lang="en-IN"/>
        </a:p>
      </dgm:t>
    </dgm:pt>
    <dgm:pt modelId="{879C9496-6B41-428D-8AE4-54DBC8227DC4}" type="sibTrans" cxnId="{DA61EF60-394C-4FC5-BC00-11E9B86A964E}">
      <dgm:prSet/>
      <dgm:spPr/>
      <dgm:t>
        <a:bodyPr/>
        <a:lstStyle/>
        <a:p>
          <a:endParaRPr lang="en-IN"/>
        </a:p>
      </dgm:t>
    </dgm:pt>
    <dgm:pt modelId="{83BABD2A-D74D-4B14-928C-F5453702D26F}">
      <dgm:prSet/>
      <dgm:spPr/>
      <dgm:t>
        <a:bodyPr/>
        <a:lstStyle/>
        <a:p>
          <a:pPr>
            <a:buNone/>
          </a:pPr>
          <a:r>
            <a:rPr lang="en-IN" b="0" i="0" u="none" dirty="0"/>
            <a:t> &lt;0.2      -         Very Stretched</a:t>
          </a:r>
          <a:r>
            <a:rPr lang="en-US" dirty="0"/>
            <a:t> </a:t>
          </a:r>
          <a:endParaRPr lang="en-IN" b="0" dirty="0"/>
        </a:p>
      </dgm:t>
    </dgm:pt>
    <dgm:pt modelId="{130C7696-2493-4E44-B70E-F2B7304ED057}" type="parTrans" cxnId="{CCF58A22-93B5-45A6-9269-5F1E7D6B9170}">
      <dgm:prSet/>
      <dgm:spPr/>
      <dgm:t>
        <a:bodyPr/>
        <a:lstStyle/>
        <a:p>
          <a:endParaRPr lang="en-IN"/>
        </a:p>
      </dgm:t>
    </dgm:pt>
    <dgm:pt modelId="{0D83FFB3-FB26-490C-AF60-27E1C58A3092}" type="sibTrans" cxnId="{CCF58A22-93B5-45A6-9269-5F1E7D6B9170}">
      <dgm:prSet/>
      <dgm:spPr/>
      <dgm:t>
        <a:bodyPr/>
        <a:lstStyle/>
        <a:p>
          <a:endParaRPr lang="en-IN"/>
        </a:p>
      </dgm:t>
    </dgm:pt>
    <dgm:pt modelId="{1DFD3DA8-3D8C-4DE9-9DDA-A33941327ACE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IN" dirty="0"/>
        </a:p>
      </dgm:t>
    </dgm:pt>
    <dgm:pt modelId="{39D8473B-725F-4B7F-A740-65A2A54F01A5}" type="parTrans" cxnId="{7C673B35-F96D-48FB-AF52-271BE38CDD8E}">
      <dgm:prSet/>
      <dgm:spPr/>
      <dgm:t>
        <a:bodyPr/>
        <a:lstStyle/>
        <a:p>
          <a:endParaRPr lang="en-IN"/>
        </a:p>
      </dgm:t>
    </dgm:pt>
    <dgm:pt modelId="{19B66E1B-440A-4E73-9C78-41A4363E5E8C}" type="sibTrans" cxnId="{7C673B35-F96D-48FB-AF52-271BE38CDD8E}">
      <dgm:prSet/>
      <dgm:spPr/>
      <dgm:t>
        <a:bodyPr/>
        <a:lstStyle/>
        <a:p>
          <a:endParaRPr lang="en-IN"/>
        </a:p>
      </dgm:t>
    </dgm:pt>
    <dgm:pt modelId="{8ACC1301-DE4A-4C1B-8BAD-16C4BBA9CA1A}" type="pres">
      <dgm:prSet presAssocID="{5710228E-0A6D-492C-A205-AA0D1D7D20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B097A4-7544-4B2A-90B7-8D61D0611C97}" type="pres">
      <dgm:prSet presAssocID="{5DFA2A73-FE24-4218-B8D2-231717E131E5}" presName="composite" presStyleCnt="0"/>
      <dgm:spPr/>
    </dgm:pt>
    <dgm:pt modelId="{E36F3311-48F0-4B05-BA21-BDF64CDD0D9A}" type="pres">
      <dgm:prSet presAssocID="{5DFA2A73-FE24-4218-B8D2-231717E131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08EF8-C61B-4931-A6FE-2959C709D996}" type="pres">
      <dgm:prSet presAssocID="{5DFA2A73-FE24-4218-B8D2-231717E131E5}" presName="desTx" presStyleLbl="alignAccFollowNode1" presStyleIdx="0" presStyleCnt="3" custLinFactNeighborX="-103" custLinFactNeighborY="-3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7FF25-4BE5-4142-825C-F08F6EA2FA50}" type="pres">
      <dgm:prSet presAssocID="{44D2468C-2303-49CB-90DE-DB139C173950}" presName="space" presStyleCnt="0"/>
      <dgm:spPr/>
    </dgm:pt>
    <dgm:pt modelId="{B1AA472F-B1FE-450C-8782-31E75AF92BB9}" type="pres">
      <dgm:prSet presAssocID="{A13E42C9-D6CB-46A0-88AA-3DEEEAE7B89D}" presName="composite" presStyleCnt="0"/>
      <dgm:spPr/>
    </dgm:pt>
    <dgm:pt modelId="{63113143-FF84-41B6-B6DA-89430354DC9D}" type="pres">
      <dgm:prSet presAssocID="{A13E42C9-D6CB-46A0-88AA-3DEEEAE7B8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CA228-E6EE-47D3-B183-EFA7A7AF9969}" type="pres">
      <dgm:prSet presAssocID="{A13E42C9-D6CB-46A0-88AA-3DEEEAE7B89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73DE-1F5A-420B-8B93-21A99002DF01}" type="pres">
      <dgm:prSet presAssocID="{BABA37BA-AB40-4236-8638-E2B8280FBE86}" presName="space" presStyleCnt="0"/>
      <dgm:spPr/>
    </dgm:pt>
    <dgm:pt modelId="{D7EEBBF3-FBEF-4819-BB30-0D9839090058}" type="pres">
      <dgm:prSet presAssocID="{51FA6FC4-53A1-46B9-AC43-8F8593FAA284}" presName="composite" presStyleCnt="0"/>
      <dgm:spPr/>
    </dgm:pt>
    <dgm:pt modelId="{B6F33CD9-2856-4139-AB80-8E7EEBD476B2}" type="pres">
      <dgm:prSet presAssocID="{51FA6FC4-53A1-46B9-AC43-8F8593FAA284}" presName="parTx" presStyleLbl="alignNode1" presStyleIdx="2" presStyleCnt="3" custScaleX="1079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A34BF-7A7D-491D-B490-D049A7F83FC0}" type="pres">
      <dgm:prSet presAssocID="{51FA6FC4-53A1-46B9-AC43-8F8593FAA284}" presName="desTx" presStyleLbl="alignAccFollowNode1" presStyleIdx="2" presStyleCnt="3" custScaleX="107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9AF217-6DC7-4D99-9450-C0DE2A6C59AF}" srcId="{5710228E-0A6D-492C-A205-AA0D1D7D20E9}" destId="{A13E42C9-D6CB-46A0-88AA-3DEEEAE7B89D}" srcOrd="1" destOrd="0" parTransId="{21E3E968-76E2-4645-AC55-FE828FABC5D0}" sibTransId="{BABA37BA-AB40-4236-8638-E2B8280FBE86}"/>
    <dgm:cxn modelId="{56CE7DA7-9DE4-4BD7-B5C6-A82C86FBC7BE}" type="presOf" srcId="{CA6576BD-4896-4361-8AF7-83E5369AB5DD}" destId="{F66CA228-E6EE-47D3-B183-EFA7A7AF9969}" srcOrd="0" destOrd="0" presId="urn:microsoft.com/office/officeart/2005/8/layout/hList1"/>
    <dgm:cxn modelId="{FA417A0D-76BE-4F78-94E5-C7A9982DD5EC}" srcId="{5710228E-0A6D-492C-A205-AA0D1D7D20E9}" destId="{5DFA2A73-FE24-4218-B8D2-231717E131E5}" srcOrd="0" destOrd="0" parTransId="{C82188A7-A748-4150-A736-08DF3DB4A671}" sibTransId="{44D2468C-2303-49CB-90DE-DB139C173950}"/>
    <dgm:cxn modelId="{846453C1-2480-4702-819A-7DD2C9E21084}" type="presOf" srcId="{1DFD3DA8-3D8C-4DE9-9DDA-A33941327ACE}" destId="{234A34BF-7A7D-491D-B490-D049A7F83FC0}" srcOrd="0" destOrd="1" presId="urn:microsoft.com/office/officeart/2005/8/layout/hList1"/>
    <dgm:cxn modelId="{CCF58A22-93B5-45A6-9269-5F1E7D6B9170}" srcId="{51FA6FC4-53A1-46B9-AC43-8F8593FAA284}" destId="{83BABD2A-D74D-4B14-928C-F5453702D26F}" srcOrd="4" destOrd="0" parTransId="{130C7696-2493-4E44-B70E-F2B7304ED057}" sibTransId="{0D83FFB3-FB26-490C-AF60-27E1C58A3092}"/>
    <dgm:cxn modelId="{7C673B35-F96D-48FB-AF52-271BE38CDD8E}" srcId="{51FA6FC4-53A1-46B9-AC43-8F8593FAA284}" destId="{1DFD3DA8-3D8C-4DE9-9DDA-A33941327ACE}" srcOrd="1" destOrd="0" parTransId="{39D8473B-725F-4B7F-A740-65A2A54F01A5}" sibTransId="{19B66E1B-440A-4E73-9C78-41A4363E5E8C}"/>
    <dgm:cxn modelId="{F3DB17F4-488E-462F-82C0-0C47BB428574}" type="presOf" srcId="{137923A8-406C-4BCA-A152-ECC0FDE83DBD}" destId="{F66CA228-E6EE-47D3-B183-EFA7A7AF9969}" srcOrd="0" destOrd="4" presId="urn:microsoft.com/office/officeart/2005/8/layout/hList1"/>
    <dgm:cxn modelId="{950894F7-A53B-46C8-A6AF-B3B9C15AB2B6}" srcId="{A13E42C9-D6CB-46A0-88AA-3DEEEAE7B89D}" destId="{C68C6465-0C6B-4C40-AE2B-A2916740695F}" srcOrd="1" destOrd="0" parTransId="{D48B3E8D-A3CE-441E-8D49-A11565AD043C}" sibTransId="{7DDDFF61-62AD-4E22-B865-C37D3F491AE3}"/>
    <dgm:cxn modelId="{7819E377-5B64-44A0-B2DB-6A1E27001C06}" srcId="{A13E42C9-D6CB-46A0-88AA-3DEEEAE7B89D}" destId="{4749B7B7-ABE0-406D-83EA-D9BD67582D35}" srcOrd="3" destOrd="0" parTransId="{7F2F8549-D108-4C7F-B475-8C3446E78B20}" sibTransId="{DDFA62CA-66D5-43B0-9146-D32E94913F24}"/>
    <dgm:cxn modelId="{DBBF272F-E623-4125-8BAF-F761FBE27A88}" srcId="{5DFA2A73-FE24-4218-B8D2-231717E131E5}" destId="{5A23954B-7772-4369-BBC7-13F2B8EED531}" srcOrd="3" destOrd="0" parTransId="{1727D47D-0FEF-4098-87B5-F3D58382C8E8}" sibTransId="{4634012C-679D-4E9D-88FD-025D21B46682}"/>
    <dgm:cxn modelId="{A0E048F8-A740-435B-A3C5-8A7864634F23}" type="presOf" srcId="{33A21FCE-EE88-459A-9658-EEDA40FBBAAD}" destId="{234A34BF-7A7D-491D-B490-D049A7F83FC0}" srcOrd="0" destOrd="3" presId="urn:microsoft.com/office/officeart/2005/8/layout/hList1"/>
    <dgm:cxn modelId="{DA61EF60-394C-4FC5-BC00-11E9B86A964E}" srcId="{51FA6FC4-53A1-46B9-AC43-8F8593FAA284}" destId="{33A21FCE-EE88-459A-9658-EEDA40FBBAAD}" srcOrd="3" destOrd="0" parTransId="{E1CD405B-62B3-4A3D-BF7A-B3D7DF21A0DA}" sibTransId="{879C9496-6B41-428D-8AE4-54DBC8227DC4}"/>
    <dgm:cxn modelId="{6F44A6E4-E4DB-4E0B-A0D8-FC7273AA5B05}" srcId="{A13E42C9-D6CB-46A0-88AA-3DEEEAE7B89D}" destId="{F5569054-5D56-4E90-AB99-4737E5414E0D}" srcOrd="2" destOrd="0" parTransId="{91D0A5E3-0428-4866-8F8F-85C901BA89CE}" sibTransId="{1E94A27C-DF40-485F-8EA9-372C40B68D43}"/>
    <dgm:cxn modelId="{9ED98B87-9DB4-4C3A-B82B-C52E409AD679}" type="presOf" srcId="{4749B7B7-ABE0-406D-83EA-D9BD67582D35}" destId="{F66CA228-E6EE-47D3-B183-EFA7A7AF9969}" srcOrd="0" destOrd="3" presId="urn:microsoft.com/office/officeart/2005/8/layout/hList1"/>
    <dgm:cxn modelId="{CE8D0975-F243-49BA-B208-85F4C5CB686D}" type="presOf" srcId="{B2E37306-3C3D-4F16-9793-88368C0CBFB7}" destId="{234A34BF-7A7D-491D-B490-D049A7F83FC0}" srcOrd="0" destOrd="2" presId="urn:microsoft.com/office/officeart/2005/8/layout/hList1"/>
    <dgm:cxn modelId="{25920A87-17AB-4B30-B80D-342848C636CE}" type="presOf" srcId="{988CBAEC-AC0E-4480-A6DC-7AB888E34AD0}" destId="{06008EF8-C61B-4931-A6FE-2959C709D996}" srcOrd="0" destOrd="2" presId="urn:microsoft.com/office/officeart/2005/8/layout/hList1"/>
    <dgm:cxn modelId="{C1708FA7-5B06-4FD9-8892-02A1AD7E2C76}" type="presOf" srcId="{A4225D7F-8FBF-40D9-9528-F17DADF51866}" destId="{234A34BF-7A7D-491D-B490-D049A7F83FC0}" srcOrd="0" destOrd="0" presId="urn:microsoft.com/office/officeart/2005/8/layout/hList1"/>
    <dgm:cxn modelId="{03F84386-94E5-48B9-9209-D624F1D36DC6}" type="presOf" srcId="{83BABD2A-D74D-4B14-928C-F5453702D26F}" destId="{234A34BF-7A7D-491D-B490-D049A7F83FC0}" srcOrd="0" destOrd="4" presId="urn:microsoft.com/office/officeart/2005/8/layout/hList1"/>
    <dgm:cxn modelId="{E2D6F755-EB10-4505-9E5D-50D955AC7F5F}" type="presOf" srcId="{5A23954B-7772-4369-BBC7-13F2B8EED531}" destId="{06008EF8-C61B-4931-A6FE-2959C709D996}" srcOrd="0" destOrd="3" presId="urn:microsoft.com/office/officeart/2005/8/layout/hList1"/>
    <dgm:cxn modelId="{7866CE62-1B34-486C-A7F2-FA725CF82B4C}" srcId="{51FA6FC4-53A1-46B9-AC43-8F8593FAA284}" destId="{B2E37306-3C3D-4F16-9793-88368C0CBFB7}" srcOrd="2" destOrd="0" parTransId="{8B8B1E75-B8E1-467F-B415-EEAA766C9069}" sibTransId="{810B45A8-B96F-4D9A-8862-4F7F69C4C332}"/>
    <dgm:cxn modelId="{2FE46061-333D-4CE2-BA1F-10A36433683A}" srcId="{5DFA2A73-FE24-4218-B8D2-231717E131E5}" destId="{09DAE219-5353-4C63-B06C-F23C555C2F61}" srcOrd="4" destOrd="0" parTransId="{B527EC73-CBAE-4E4E-B408-7BFA7432EC13}" sibTransId="{4CEEFC26-C064-4CB4-85F6-DFA99C19E288}"/>
    <dgm:cxn modelId="{4F0F5D03-6B5D-476D-A934-740BF302AE56}" srcId="{51FA6FC4-53A1-46B9-AC43-8F8593FAA284}" destId="{A4225D7F-8FBF-40D9-9528-F17DADF51866}" srcOrd="0" destOrd="0" parTransId="{F72A26ED-FEEF-4DCF-BB02-621908156D97}" sibTransId="{BF43B918-B5E0-4EF7-88C6-5A63008C8E40}"/>
    <dgm:cxn modelId="{F93B5860-950A-4E61-AB45-8332FCA245D3}" type="presOf" srcId="{18D9AA97-BFCE-4E05-B3EA-97AC1F340565}" destId="{06008EF8-C61B-4931-A6FE-2959C709D996}" srcOrd="0" destOrd="1" presId="urn:microsoft.com/office/officeart/2005/8/layout/hList1"/>
    <dgm:cxn modelId="{A08BBAA8-EC5D-4CFE-B283-212FD360137C}" srcId="{5710228E-0A6D-492C-A205-AA0D1D7D20E9}" destId="{51FA6FC4-53A1-46B9-AC43-8F8593FAA284}" srcOrd="2" destOrd="0" parTransId="{6F4E315D-A544-404C-A3CB-61D508208FF2}" sibTransId="{5811AEFF-7C6A-4001-A74F-678273274D17}"/>
    <dgm:cxn modelId="{5575B458-E971-4A75-B814-17E862647962}" type="presOf" srcId="{F5569054-5D56-4E90-AB99-4737E5414E0D}" destId="{F66CA228-E6EE-47D3-B183-EFA7A7AF9969}" srcOrd="0" destOrd="2" presId="urn:microsoft.com/office/officeart/2005/8/layout/hList1"/>
    <dgm:cxn modelId="{C841445F-76B2-4928-99ED-73FDC5F00389}" type="presOf" srcId="{A13E42C9-D6CB-46A0-88AA-3DEEEAE7B89D}" destId="{63113143-FF84-41B6-B6DA-89430354DC9D}" srcOrd="0" destOrd="0" presId="urn:microsoft.com/office/officeart/2005/8/layout/hList1"/>
    <dgm:cxn modelId="{B4EF2F92-8B10-426E-A42F-E84CC7C9D860}" type="presOf" srcId="{51FA6FC4-53A1-46B9-AC43-8F8593FAA284}" destId="{B6F33CD9-2856-4139-AB80-8E7EEBD476B2}" srcOrd="0" destOrd="0" presId="urn:microsoft.com/office/officeart/2005/8/layout/hList1"/>
    <dgm:cxn modelId="{8AEDD500-825C-4463-9962-FF01B7D144B6}" type="presOf" srcId="{09DAE219-5353-4C63-B06C-F23C555C2F61}" destId="{06008EF8-C61B-4931-A6FE-2959C709D996}" srcOrd="0" destOrd="4" presId="urn:microsoft.com/office/officeart/2005/8/layout/hList1"/>
    <dgm:cxn modelId="{513803F5-D6F0-4FB6-8CAC-DCAD7E960907}" srcId="{A13E42C9-D6CB-46A0-88AA-3DEEEAE7B89D}" destId="{137923A8-406C-4BCA-A152-ECC0FDE83DBD}" srcOrd="4" destOrd="0" parTransId="{BDD500FD-AA3F-4A79-8DEE-6A8F8AEDD1FD}" sibTransId="{1252739A-4581-4C17-91E1-D3E3F2CEE385}"/>
    <dgm:cxn modelId="{B08A604D-3CAE-4FFB-A85B-3F3255D810B8}" srcId="{5DFA2A73-FE24-4218-B8D2-231717E131E5}" destId="{63CDE813-F981-4A92-87AE-E53B709DB863}" srcOrd="0" destOrd="0" parTransId="{FAA84173-2DD7-4687-9CA1-E35D33D0DDE4}" sibTransId="{B6C8CDF8-F3FE-45F1-AA57-C73C38DAA3AB}"/>
    <dgm:cxn modelId="{2FAC2D41-4825-4532-8804-DE8BB5F30B26}" type="presOf" srcId="{63CDE813-F981-4A92-87AE-E53B709DB863}" destId="{06008EF8-C61B-4931-A6FE-2959C709D996}" srcOrd="0" destOrd="0" presId="urn:microsoft.com/office/officeart/2005/8/layout/hList1"/>
    <dgm:cxn modelId="{118AB188-A37E-4A4C-9180-BA1E02423C2A}" srcId="{A13E42C9-D6CB-46A0-88AA-3DEEEAE7B89D}" destId="{CA6576BD-4896-4361-8AF7-83E5369AB5DD}" srcOrd="0" destOrd="0" parTransId="{F0B6BA97-404F-4808-B09D-42AAA813ABD3}" sibTransId="{D157B101-146C-45FA-9D84-A14224FB8BC3}"/>
    <dgm:cxn modelId="{DA976938-0022-4AEC-AC39-225B517AE493}" srcId="{5DFA2A73-FE24-4218-B8D2-231717E131E5}" destId="{988CBAEC-AC0E-4480-A6DC-7AB888E34AD0}" srcOrd="2" destOrd="0" parTransId="{CDB36E92-E237-428F-9A10-2B723D82BEE3}" sibTransId="{AD95FB34-20B1-487A-9A2C-926C7586523E}"/>
    <dgm:cxn modelId="{5DB5E070-B0D1-49EB-801F-18EE875082BA}" type="presOf" srcId="{5710228E-0A6D-492C-A205-AA0D1D7D20E9}" destId="{8ACC1301-DE4A-4C1B-8BAD-16C4BBA9CA1A}" srcOrd="0" destOrd="0" presId="urn:microsoft.com/office/officeart/2005/8/layout/hList1"/>
    <dgm:cxn modelId="{D062F75B-A753-4F39-B771-7872DBE079C1}" srcId="{5DFA2A73-FE24-4218-B8D2-231717E131E5}" destId="{18D9AA97-BFCE-4E05-B3EA-97AC1F340565}" srcOrd="1" destOrd="0" parTransId="{33F36A5B-72D1-4D09-B56F-9D2DBF7BD0BD}" sibTransId="{DC9DEF65-551A-4C21-9285-4685B316E3CB}"/>
    <dgm:cxn modelId="{C0D8D80B-7B52-4C1D-B917-B105123B98D6}" type="presOf" srcId="{C68C6465-0C6B-4C40-AE2B-A2916740695F}" destId="{F66CA228-E6EE-47D3-B183-EFA7A7AF9969}" srcOrd="0" destOrd="1" presId="urn:microsoft.com/office/officeart/2005/8/layout/hList1"/>
    <dgm:cxn modelId="{0F1C7911-E476-4F2B-9F55-7264B2A7301F}" type="presOf" srcId="{5DFA2A73-FE24-4218-B8D2-231717E131E5}" destId="{E36F3311-48F0-4B05-BA21-BDF64CDD0D9A}" srcOrd="0" destOrd="0" presId="urn:microsoft.com/office/officeart/2005/8/layout/hList1"/>
    <dgm:cxn modelId="{D983A254-581C-4666-8572-FAC41EFB7EF3}" type="presParOf" srcId="{8ACC1301-DE4A-4C1B-8BAD-16C4BBA9CA1A}" destId="{23B097A4-7544-4B2A-90B7-8D61D0611C97}" srcOrd="0" destOrd="0" presId="urn:microsoft.com/office/officeart/2005/8/layout/hList1"/>
    <dgm:cxn modelId="{70A8A34F-F9CC-4E5F-AA47-BE2661A040DA}" type="presParOf" srcId="{23B097A4-7544-4B2A-90B7-8D61D0611C97}" destId="{E36F3311-48F0-4B05-BA21-BDF64CDD0D9A}" srcOrd="0" destOrd="0" presId="urn:microsoft.com/office/officeart/2005/8/layout/hList1"/>
    <dgm:cxn modelId="{62D5AFDE-5669-42B2-A925-B363BC27F177}" type="presParOf" srcId="{23B097A4-7544-4B2A-90B7-8D61D0611C97}" destId="{06008EF8-C61B-4931-A6FE-2959C709D996}" srcOrd="1" destOrd="0" presId="urn:microsoft.com/office/officeart/2005/8/layout/hList1"/>
    <dgm:cxn modelId="{F771CDF1-FA04-4526-8B17-CB4AEFB8181F}" type="presParOf" srcId="{8ACC1301-DE4A-4C1B-8BAD-16C4BBA9CA1A}" destId="{1107FF25-4BE5-4142-825C-F08F6EA2FA50}" srcOrd="1" destOrd="0" presId="urn:microsoft.com/office/officeart/2005/8/layout/hList1"/>
    <dgm:cxn modelId="{89E0E0BC-4444-46EF-8EBB-F4B0EE114F76}" type="presParOf" srcId="{8ACC1301-DE4A-4C1B-8BAD-16C4BBA9CA1A}" destId="{B1AA472F-B1FE-450C-8782-31E75AF92BB9}" srcOrd="2" destOrd="0" presId="urn:microsoft.com/office/officeart/2005/8/layout/hList1"/>
    <dgm:cxn modelId="{8E0480F0-06C6-4DC8-88CD-686299684BCD}" type="presParOf" srcId="{B1AA472F-B1FE-450C-8782-31E75AF92BB9}" destId="{63113143-FF84-41B6-B6DA-89430354DC9D}" srcOrd="0" destOrd="0" presId="urn:microsoft.com/office/officeart/2005/8/layout/hList1"/>
    <dgm:cxn modelId="{51CAA088-3DE5-438E-9158-804E8FE4DF22}" type="presParOf" srcId="{B1AA472F-B1FE-450C-8782-31E75AF92BB9}" destId="{F66CA228-E6EE-47D3-B183-EFA7A7AF9969}" srcOrd="1" destOrd="0" presId="urn:microsoft.com/office/officeart/2005/8/layout/hList1"/>
    <dgm:cxn modelId="{BED6081E-D88B-4FB3-9342-63302718C186}" type="presParOf" srcId="{8ACC1301-DE4A-4C1B-8BAD-16C4BBA9CA1A}" destId="{4A3B73DE-1F5A-420B-8B93-21A99002DF01}" srcOrd="3" destOrd="0" presId="urn:microsoft.com/office/officeart/2005/8/layout/hList1"/>
    <dgm:cxn modelId="{2E2C0221-F96B-4096-AA3F-F39FB70DA9BE}" type="presParOf" srcId="{8ACC1301-DE4A-4C1B-8BAD-16C4BBA9CA1A}" destId="{D7EEBBF3-FBEF-4819-BB30-0D9839090058}" srcOrd="4" destOrd="0" presId="urn:microsoft.com/office/officeart/2005/8/layout/hList1"/>
    <dgm:cxn modelId="{87D200C0-0B57-4A15-BADF-0C340A2BBD42}" type="presParOf" srcId="{D7EEBBF3-FBEF-4819-BB30-0D9839090058}" destId="{B6F33CD9-2856-4139-AB80-8E7EEBD476B2}" srcOrd="0" destOrd="0" presId="urn:microsoft.com/office/officeart/2005/8/layout/hList1"/>
    <dgm:cxn modelId="{89BCA07A-3DA3-4BB3-BAA0-F427A169184A}" type="presParOf" srcId="{D7EEBBF3-FBEF-4819-BB30-0D9839090058}" destId="{234A34BF-7A7D-491D-B490-D049A7F83FC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F3311-48F0-4B05-BA21-BDF64CDD0D9A}">
      <dsp:nvSpPr>
        <dsp:cNvPr id="0" name=""/>
        <dsp:cNvSpPr/>
      </dsp:nvSpPr>
      <dsp:spPr>
        <a:xfrm>
          <a:off x="5834" y="32654"/>
          <a:ext cx="3752343" cy="1386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SCIN</a:t>
          </a:r>
          <a:br>
            <a:rPr lang="en-US" sz="2500" kern="1200" dirty="0"/>
          </a:br>
          <a:r>
            <a:rPr lang="en-IN" sz="2500" b="0" i="0" u="none" kern="1200" dirty="0"/>
            <a:t>(Signed Condition Number)</a:t>
          </a:r>
          <a:endParaRPr lang="en-IN" sz="2500" kern="1200" dirty="0"/>
        </a:p>
      </dsp:txBody>
      <dsp:txXfrm>
        <a:off x="5834" y="32654"/>
        <a:ext cx="3752343" cy="1386542"/>
      </dsp:txXfrm>
    </dsp:sp>
    <dsp:sp modelId="{06008EF8-C61B-4931-A6FE-2959C709D996}">
      <dsp:nvSpPr>
        <dsp:cNvPr id="0" name=""/>
        <dsp:cNvSpPr/>
      </dsp:nvSpPr>
      <dsp:spPr>
        <a:xfrm>
          <a:off x="1969" y="1404231"/>
          <a:ext cx="3752343" cy="37697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2500" b="0" i="0" u="none" kern="1200" dirty="0"/>
            <a:t>How Distorted or inverted the mesh is.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IN" sz="2500" b="0" i="0" u="none" kern="1200" dirty="0"/>
            <a:t>Related to Jacobian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i="0" u="none" kern="1200" dirty="0"/>
            <a:t>    +1          -          perfect </a:t>
          </a:r>
          <a:br>
            <a:rPr lang="en-US" sz="2500" b="0" i="0" u="none" kern="1200" dirty="0"/>
          </a:br>
          <a:r>
            <a:rPr lang="en-US" sz="2500" b="0" i="0" u="none" kern="1200" dirty="0"/>
            <a:t> 0.3 - 1   -          Good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500" kern="1200" dirty="0"/>
        </a:p>
      </dsp:txBody>
      <dsp:txXfrm>
        <a:off x="1969" y="1404231"/>
        <a:ext cx="3752343" cy="3769754"/>
      </dsp:txXfrm>
    </dsp:sp>
    <dsp:sp modelId="{63113143-FF84-41B6-B6DA-89430354DC9D}">
      <dsp:nvSpPr>
        <dsp:cNvPr id="0" name=""/>
        <dsp:cNvSpPr/>
      </dsp:nvSpPr>
      <dsp:spPr>
        <a:xfrm>
          <a:off x="4283507" y="32654"/>
          <a:ext cx="3752343" cy="1386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SIG</a:t>
          </a:r>
          <a:br>
            <a:rPr lang="en-US" sz="2500" kern="1200" dirty="0"/>
          </a:br>
          <a:r>
            <a:rPr lang="en-IN" sz="2500" b="0" i="0" u="none" kern="1200" dirty="0"/>
            <a:t>(Shape Index/ Inverse Condition)</a:t>
          </a:r>
          <a:endParaRPr lang="en-IN" sz="2500" kern="1200" dirty="0"/>
        </a:p>
      </dsp:txBody>
      <dsp:txXfrm>
        <a:off x="4283507" y="32654"/>
        <a:ext cx="3752343" cy="1386542"/>
      </dsp:txXfrm>
    </dsp:sp>
    <dsp:sp modelId="{F66CA228-E6EE-47D3-B183-EFA7A7AF9969}">
      <dsp:nvSpPr>
        <dsp:cNvPr id="0" name=""/>
        <dsp:cNvSpPr/>
      </dsp:nvSpPr>
      <dsp:spPr>
        <a:xfrm>
          <a:off x="4283507" y="1419197"/>
          <a:ext cx="3752343" cy="37697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2500" b="0" i="0" u="none" kern="1200" dirty="0"/>
            <a:t>How Close is the element shape to its original shape.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500" b="0" i="0" u="none" kern="1200" dirty="0"/>
            <a:t>   1        -         Perfect 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500" b="0" i="0" u="none" kern="1200" dirty="0"/>
            <a:t>&lt;0.3     -         Acceptable</a:t>
          </a:r>
          <a:endParaRPr lang="en-IN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500" kern="1200" dirty="0"/>
        </a:p>
      </dsp:txBody>
      <dsp:txXfrm>
        <a:off x="4283507" y="1419197"/>
        <a:ext cx="3752343" cy="3769754"/>
      </dsp:txXfrm>
    </dsp:sp>
    <dsp:sp modelId="{B6F33CD9-2856-4139-AB80-8E7EEBD476B2}">
      <dsp:nvSpPr>
        <dsp:cNvPr id="0" name=""/>
        <dsp:cNvSpPr/>
      </dsp:nvSpPr>
      <dsp:spPr>
        <a:xfrm>
          <a:off x="8561817" y="32654"/>
          <a:ext cx="4050430" cy="1386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GAMMA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0" i="0" u="none" kern="1200" dirty="0"/>
            <a:t>(Size/Radius Quality Mesh)</a:t>
          </a:r>
          <a:endParaRPr lang="en-IN" sz="2500" kern="1200" dirty="0"/>
        </a:p>
      </dsp:txBody>
      <dsp:txXfrm>
        <a:off x="8561817" y="32654"/>
        <a:ext cx="4050430" cy="1386542"/>
      </dsp:txXfrm>
    </dsp:sp>
    <dsp:sp modelId="{234A34BF-7A7D-491D-B490-D049A7F83FC0}">
      <dsp:nvSpPr>
        <dsp:cNvPr id="0" name=""/>
        <dsp:cNvSpPr/>
      </dsp:nvSpPr>
      <dsp:spPr>
        <a:xfrm>
          <a:off x="8561179" y="1419197"/>
          <a:ext cx="4051705" cy="37697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2500" b="0" i="0" u="none" kern="1200" dirty="0"/>
            <a:t>How Stretched the element is from ideal shape.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500" b="0" i="0" u="none" kern="1200" dirty="0"/>
            <a:t>  1          -          Ideal Shape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500" b="0" i="0" u="none" kern="1200" dirty="0"/>
            <a:t>  0.3-1   -          OK</a:t>
          </a:r>
          <a:endParaRPr lang="en-IN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500" b="0" i="0" u="none" kern="1200" dirty="0"/>
            <a:t> &lt;0.2      -         Very Stretched</a:t>
          </a:r>
          <a:r>
            <a:rPr lang="en-US" sz="2500" kern="1200" dirty="0"/>
            <a:t> </a:t>
          </a:r>
          <a:endParaRPr lang="en-IN" sz="2500" b="0" kern="1200" dirty="0"/>
        </a:p>
      </dsp:txBody>
      <dsp:txXfrm>
        <a:off x="8561179" y="1419197"/>
        <a:ext cx="4051705" cy="376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544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576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422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1905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17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192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5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1008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358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7729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5043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3334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9951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9988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3088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BE1E7-04B5-4559-B02E-4BBAE03FE12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81C8-5819-49B3-9B65-C3DA4D2B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9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9784-6A03-C753-0111-35938895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81" y="2099310"/>
            <a:ext cx="12618720" cy="1590676"/>
          </a:xfrm>
        </p:spPr>
        <p:txBody>
          <a:bodyPr>
            <a:noAutofit/>
          </a:bodyPr>
          <a:lstStyle/>
          <a:p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4CFE-E269-322F-6974-0C252268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1" y="2220380"/>
            <a:ext cx="5860634" cy="5432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5F149-2EA0-E95D-D86C-FE29DEC0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09" y="2220380"/>
            <a:ext cx="6857324" cy="5432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440" y="139324"/>
            <a:ext cx="9311640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dirty="0" smtClean="0"/>
              <a:t>Geometry In </a:t>
            </a:r>
            <a:r>
              <a:rPr lang="en-US" sz="4450" dirty="0" err="1" smtClean="0"/>
              <a:t>Gmsh</a:t>
            </a:r>
            <a:endParaRPr lang="en-IN" sz="445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55320" y="138684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CAD-style geometry with points, curves, surfaces, and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Maintains exact topological connections (no accidental gaps or overlaps).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both simple shapes and fully parametric CAD-like models.</a:t>
            </a:r>
          </a:p>
        </p:txBody>
      </p:sp>
    </p:spTree>
    <p:extLst>
      <p:ext uri="{BB962C8B-B14F-4D97-AF65-F5344CB8AC3E}">
        <p14:creationId xmlns:p14="http://schemas.microsoft.com/office/powerpoint/2010/main" val="1744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9004" y="959540"/>
            <a:ext cx="824968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dirty="0" smtClean="0"/>
              <a:t>Combining Transfinite + Mesh field</a:t>
            </a:r>
            <a:endParaRPr lang="en-IN" sz="44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4" y="2477362"/>
            <a:ext cx="6516009" cy="4877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9" y="2554766"/>
            <a:ext cx="7128167" cy="47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EC9D-295A-BC09-2AB7-DF9EA568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D5E8F-A4B2-CCC7-ED40-E7E48E2D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Creating 2D Surface Mesh for </a:t>
            </a:r>
            <a:r>
              <a:rPr lang="en-US" b="1" dirty="0"/>
              <a:t>thin structured elements</a:t>
            </a:r>
            <a:r>
              <a:rPr lang="en-US" dirty="0"/>
              <a:t> (Plates, Sheets, Shells, etc.)</a:t>
            </a:r>
          </a:p>
          <a:p>
            <a:pPr fontAlgn="base"/>
            <a:r>
              <a:rPr lang="en-US" dirty="0"/>
              <a:t>GMSH does not have special feature for shell mesh, it just forms surface mesh, the thickness is provided to surface mesh in Solver (Elmer, </a:t>
            </a:r>
            <a:r>
              <a:rPr lang="en-US" dirty="0" err="1"/>
              <a:t>Calculix</a:t>
            </a:r>
            <a:r>
              <a:rPr lang="en-US" dirty="0"/>
              <a:t>, Ansys)</a:t>
            </a:r>
          </a:p>
          <a:p>
            <a:pPr fontAlgn="base"/>
            <a:r>
              <a:rPr lang="en-US" b="1" dirty="0"/>
              <a:t>In Elmer the thickness is given as per the material Properties</a:t>
            </a:r>
          </a:p>
          <a:p>
            <a:pPr fontAlgn="base"/>
            <a:r>
              <a:rPr lang="en-US" dirty="0"/>
              <a:t>Use</a:t>
            </a:r>
            <a:r>
              <a:rPr lang="en-US" b="1" dirty="0"/>
              <a:t> Quadratic mesh</a:t>
            </a:r>
            <a:r>
              <a:rPr lang="en-US" dirty="0"/>
              <a:t> for shell elements to get accurate results of bending, Shear, and parallel load stress.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06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C48A-1608-E5F1-3C18-EE7F7283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Statistics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A1942F-5E37-234D-7B59-F2D2C83E294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05840" y="2190750"/>
          <a:ext cx="12618720" cy="52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1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B678-CF4E-2981-E5F9-6AB877C0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04" y="745274"/>
            <a:ext cx="12618720" cy="1590676"/>
          </a:xfrm>
        </p:spPr>
        <p:txBody>
          <a:bodyPr>
            <a:normAutofit/>
          </a:bodyPr>
          <a:lstStyle/>
          <a:p>
            <a:r>
              <a:rPr lang="en-US" sz="3200" dirty="0"/>
              <a:t>We can move, rotate &amp; duplicate geometry &amp; mesh in </a:t>
            </a:r>
            <a:r>
              <a:rPr lang="en-US" sz="3200" dirty="0" err="1"/>
              <a:t>gmsh</a:t>
            </a:r>
            <a:r>
              <a:rPr lang="en-US" sz="3200" dirty="0"/>
              <a:t> scripting</a:t>
            </a:r>
            <a:br>
              <a:rPr lang="en-US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72503-E589-ABB1-AC02-FCF7FB398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44" y="2226069"/>
            <a:ext cx="6860971" cy="5129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73D9C-4BB9-3B28-DE6F-0A9FFF90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96" y="2226069"/>
            <a:ext cx="7078084" cy="55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B136-1053-4376-89FC-A0882AD4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4330"/>
            <a:ext cx="12618720" cy="1590676"/>
          </a:xfrm>
        </p:spPr>
        <p:txBody>
          <a:bodyPr/>
          <a:lstStyle/>
          <a:p>
            <a:r>
              <a:rPr lang="en-US" b="1" dirty="0" err="1" smtClean="0"/>
              <a:t>MeshSize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FAF5D-32C6-3F1F-3520-DCDE2929E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33" y="3287367"/>
            <a:ext cx="14459094" cy="1168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E0BF-2AB1-38C6-FFE7-D5E12203A64B}"/>
              </a:ext>
            </a:extLst>
          </p:cNvPr>
          <p:cNvSpPr txBox="1"/>
          <p:nvPr/>
        </p:nvSpPr>
        <p:spPr>
          <a:xfrm>
            <a:off x="1961041" y="1696691"/>
            <a:ext cx="1209785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 smtClean="0"/>
              <a:t>Provides precise control of local and global mesh refinement.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 smtClean="0"/>
              <a:t>Handles user-defined and auto-generated points consistently.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 smtClean="0"/>
              <a:t>Lets you enforce final mesh resolution using overriding conditions.</a:t>
            </a:r>
            <a:endParaRPr lang="en-IN" sz="2880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5001396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</a:t>
            </a:r>
            <a:r>
              <a:rPr lang="en-US" sz="2400" b="1" dirty="0" err="1" smtClean="0"/>
              <a:t>Lc</a:t>
            </a:r>
            <a:r>
              <a:rPr lang="en-US" sz="2400" b="1" dirty="0" smtClean="0"/>
              <a:t>?</a:t>
            </a:r>
            <a:endParaRPr lang="en-IN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3007340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961041" y="5570220"/>
            <a:ext cx="1043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definition </a:t>
            </a:r>
            <a:r>
              <a:rPr lang="en-IN" sz="2000" dirty="0" smtClean="0"/>
              <a:t>of </a:t>
            </a:r>
            <a:r>
              <a:rPr lang="en-IN" sz="2000" b="1" dirty="0" err="1" smtClean="0"/>
              <a:t>lc</a:t>
            </a:r>
            <a:r>
              <a:rPr lang="en-IN" sz="2000" dirty="0" smtClean="0"/>
              <a:t> </a:t>
            </a:r>
            <a:r>
              <a:rPr lang="en-US" sz="2000" dirty="0" smtClean="0"/>
              <a:t>in </a:t>
            </a:r>
            <a:r>
              <a:rPr lang="en-US" sz="2000" dirty="0" err="1"/>
              <a:t>Gmsh</a:t>
            </a:r>
            <a:r>
              <a:rPr lang="en-US" sz="2000" dirty="0"/>
              <a:t> is the </a:t>
            </a:r>
            <a:r>
              <a:rPr lang="en-US" sz="2000" b="1" dirty="0" smtClean="0">
                <a:effectLst/>
              </a:rPr>
              <a:t>characteristic length</a:t>
            </a:r>
            <a:r>
              <a:rPr lang="en-US" sz="2000" dirty="0"/>
              <a:t>. It serves as the primary parameter to control the </a:t>
            </a:r>
            <a:r>
              <a:rPr lang="en-US" sz="2000" b="1" dirty="0"/>
              <a:t>target size</a:t>
            </a:r>
            <a:r>
              <a:rPr lang="en-US" sz="2000" dirty="0"/>
              <a:t> or </a:t>
            </a:r>
            <a:r>
              <a:rPr lang="en-US" sz="2000" b="1" dirty="0"/>
              <a:t>resolution</a:t>
            </a:r>
            <a:r>
              <a:rPr lang="en-US" sz="2000" dirty="0"/>
              <a:t> of the mesh </a:t>
            </a:r>
            <a:r>
              <a:rPr lang="en-US" sz="2000" dirty="0" smtClean="0"/>
              <a:t>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have a line that is 10 units </a:t>
            </a:r>
            <a:r>
              <a:rPr lang="en-US" sz="2000" dirty="0" smtClean="0"/>
              <a:t>long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If you set </a:t>
            </a:r>
            <a:r>
              <a:rPr lang="en-IN" sz="2000" b="1" dirty="0" err="1" smtClean="0"/>
              <a:t>lc</a:t>
            </a:r>
            <a:r>
              <a:rPr lang="en-IN" sz="2000" b="1" dirty="0" smtClean="0"/>
              <a:t> = 1 </a:t>
            </a:r>
            <a:r>
              <a:rPr lang="en-US" sz="2000" dirty="0" err="1" smtClean="0"/>
              <a:t>Gmsh</a:t>
            </a:r>
            <a:r>
              <a:rPr lang="en-US" sz="2000" dirty="0" smtClean="0"/>
              <a:t> </a:t>
            </a:r>
            <a:r>
              <a:rPr lang="en-US" sz="2000" dirty="0"/>
              <a:t>will try to place nodes every 1 unit, resulting in roughly </a:t>
            </a:r>
            <a:r>
              <a:rPr lang="en-US" sz="2000" b="1" dirty="0"/>
              <a:t>10 segments</a:t>
            </a:r>
            <a:r>
              <a:rPr lang="en-US" sz="2000" dirty="0"/>
              <a:t> (11 nodes</a:t>
            </a:r>
            <a:r>
              <a:rPr lang="en-US" sz="20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If you set </a:t>
            </a:r>
            <a:r>
              <a:rPr lang="en-US" sz="2000" b="1" dirty="0" err="1" smtClean="0"/>
              <a:t>lc</a:t>
            </a:r>
            <a:r>
              <a:rPr lang="en-US" sz="2000" b="1" dirty="0" smtClean="0"/>
              <a:t> = 5 </a:t>
            </a:r>
            <a:r>
              <a:rPr lang="en-US" sz="2000" dirty="0" smtClean="0"/>
              <a:t>it </a:t>
            </a:r>
            <a:r>
              <a:rPr lang="en-US" sz="2000" dirty="0"/>
              <a:t>will try to place nodes every 5 units, resulting in roughly </a:t>
            </a:r>
            <a:r>
              <a:rPr lang="en-US" sz="2000" b="1" dirty="0"/>
              <a:t>2 segments</a:t>
            </a:r>
            <a:r>
              <a:rPr lang="en-US" sz="2000" dirty="0"/>
              <a:t> (3 nodes).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7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2954-552B-CE90-9F8C-1A829A0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Extrusion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8113C6-70FF-43A3-676B-286E46EA8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49081"/>
            <a:ext cx="8124407" cy="52216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33EF4A-E72B-80A5-12F6-E791399BA7A2}"/>
              </a:ext>
            </a:extLst>
          </p:cNvPr>
          <p:cNvSpPr txBox="1"/>
          <p:nvPr/>
        </p:nvSpPr>
        <p:spPr>
          <a:xfrm>
            <a:off x="8327951" y="2710092"/>
            <a:ext cx="616699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80" dirty="0"/>
              <a:t>Converts lower-dimensional entities into higher-dimensional ones (</a:t>
            </a:r>
            <a:r>
              <a:rPr lang="en-IN" sz="2880" dirty="0" err="1"/>
              <a:t>curve→surface</a:t>
            </a:r>
            <a:r>
              <a:rPr lang="en-IN" sz="2880" dirty="0"/>
              <a:t>, </a:t>
            </a:r>
            <a:r>
              <a:rPr lang="en-IN" sz="2880" dirty="0" err="1"/>
              <a:t>surface→volume</a:t>
            </a:r>
            <a:r>
              <a:rPr lang="en-IN" sz="288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8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 dirty="0"/>
              <a:t>Supports adding structured layers during extrusion.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8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 dirty="0"/>
              <a:t>Can recombine elements to produce structured quads/hex meshes.</a:t>
            </a:r>
            <a:endParaRPr lang="en-IN" sz="2880" dirty="0"/>
          </a:p>
        </p:txBody>
      </p:sp>
    </p:spTree>
    <p:extLst>
      <p:ext uri="{BB962C8B-B14F-4D97-AF65-F5344CB8AC3E}">
        <p14:creationId xmlns:p14="http://schemas.microsoft.com/office/powerpoint/2010/main" val="40793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166D-1A1D-4D84-C70B-7745985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CF0F2-CC2A-AD09-67EB-57AF1D59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52" y="2028826"/>
            <a:ext cx="4092085" cy="120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C275A-A633-7A91-1524-75EB7D83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560" y="2186743"/>
            <a:ext cx="9613972" cy="891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4AA55-B9B7-1D91-0C69-E509EB017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0" y="3455357"/>
            <a:ext cx="4962398" cy="424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957A27-63D6-278A-F745-6AD2511A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582" y="3236326"/>
            <a:ext cx="6433926" cy="4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6580" y="746761"/>
            <a:ext cx="80314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b="1" dirty="0" smtClean="0"/>
              <a:t>What is Meshing &amp; How It Works</a:t>
            </a:r>
          </a:p>
          <a:p>
            <a:endParaRPr lang="en-IN" dirty="0"/>
          </a:p>
        </p:txBody>
      </p:sp>
      <p:pic>
        <p:nvPicPr>
          <p:cNvPr id="4098" name="Picture 2" descr="SOLIDWORKS Simulation Makes Meshing Easy. Too Easy? - Engineers R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392" y="2857500"/>
            <a:ext cx="4285888" cy="36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8852" y="2403187"/>
            <a:ext cx="8511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Meshing breaks a geometry into small finite elements (lines, triangles, quads, </a:t>
            </a:r>
            <a:r>
              <a:rPr lang="en-US" sz="2400" dirty="0" err="1" smtClean="0"/>
              <a:t>tets</a:t>
            </a:r>
            <a:r>
              <a:rPr lang="en-US" sz="2400" dirty="0" smtClean="0"/>
              <a:t>, hexes).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These elements allow solvers to approximate physics by solving equations on each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process starts from points → curves → surfaces → volumes, ensuring topology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Mesh density controls accuracy: finer mesh captures gradients better; coarse mesh runs faster.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Meshing algorithms fill the geometry while keeping element quality, conformity, and connectivity.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376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2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Mesh Controlling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501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0501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6231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Controls </a:t>
            </a: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element size, growth, and refinement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00501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00501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3262313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Enables </a:t>
            </a: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local mesh refinement</a:t>
            </a: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 without global changes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00501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00501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3262313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Reduces </a:t>
            </a: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computational cost</a:t>
            </a: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 while preserving accuracy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09411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066705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Achieved using </a:t>
            </a: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transfinite rules or mesh fields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809411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86482" y="4809411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5565696" y="506670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Essential for complex geometries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5095" y="776049"/>
            <a:ext cx="4540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Transfinite Mesh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1847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meshing method with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user-defined </a:t>
            </a:r>
            <a:endParaRPr lang="en-US" sz="1750" b="1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175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node distribution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8" y="2573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to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curves, surfaces, and volumes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5259" y="1847731"/>
            <a:ext cx="5347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mesh regularity and solver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5259" y="2289929"/>
            <a:ext cx="6041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for boundary-layer and aligned flow problems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1" y="3612136"/>
            <a:ext cx="6617927" cy="3958348"/>
          </a:xfrm>
          <a:prstGeom prst="rect">
            <a:avLst/>
          </a:prstGeom>
        </p:spPr>
      </p:pic>
      <p:sp>
        <p:nvSpPr>
          <p:cNvPr id="14" name="AutoShape 10" descr="blob:https://web.whatsapp.com/23e37169-7891-4941-ac03-2ee4b3fb369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699" y="3220048"/>
            <a:ext cx="6620470" cy="460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452"/>
            <a:ext cx="7937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Mesh Fields </a:t>
            </a:r>
            <a:r>
              <a:rPr lang="en-US" sz="4450" b="1" dirty="0" smtClean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(</a:t>
            </a:r>
            <a:r>
              <a:rPr lang="en-US" sz="4450" b="1" dirty="0" smtClean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Box </a:t>
            </a:r>
            <a:r>
              <a:rPr lang="en-US" sz="4450" b="1" dirty="0" smtClean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&amp; </a:t>
            </a: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Cylinder)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6171" y="160662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Box field</a:t>
            </a:r>
            <a:r>
              <a:rPr lang="en-US" sz="2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: Refines mesh inside a rectangular region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171" y="2319930"/>
            <a:ext cx="50888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near </a:t>
            </a: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stress concentration or flow regions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1902" y="160662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1B2E"/>
                </a:solidFill>
                <a:ea typeface="Inter Bold" pitchFamily="34" charset="-122"/>
                <a:cs typeface="Inter Bold" pitchFamily="34" charset="-120"/>
              </a:rPr>
              <a:t>Cylinder field</a:t>
            </a:r>
            <a:r>
              <a:rPr lang="en-US" sz="2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: Refines mesh around cylindrical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1901" y="2315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Allows </a:t>
            </a: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spatially varying mesh size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2682833"/>
            <a:ext cx="4517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Easily combined with other mesh controls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64" y="3023948"/>
            <a:ext cx="8305101" cy="5076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463</Words>
  <Application>Microsoft Office PowerPoint</Application>
  <PresentationFormat>Custom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Inter Bold</vt:lpstr>
      <vt:lpstr>Arial</vt:lpstr>
      <vt:lpstr>Inter</vt:lpstr>
      <vt:lpstr>Calibri Light</vt:lpstr>
      <vt:lpstr>Calibri</vt:lpstr>
      <vt:lpstr>Office Theme</vt:lpstr>
      <vt:lpstr> </vt:lpstr>
      <vt:lpstr>We can move, rotate &amp; duplicate geometry &amp; mesh in gmsh scripting </vt:lpstr>
      <vt:lpstr>MeshSize</vt:lpstr>
      <vt:lpstr>Extrusion</vt:lpstr>
      <vt:lpstr>Defining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 Elements</vt:lpstr>
      <vt:lpstr>Mesh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AAKASH NANDE</cp:lastModifiedBy>
  <cp:revision>11</cp:revision>
  <dcterms:created xsi:type="dcterms:W3CDTF">2026-01-12T09:23:27Z</dcterms:created>
  <dcterms:modified xsi:type="dcterms:W3CDTF">2026-01-13T05:09:30Z</dcterms:modified>
</cp:coreProperties>
</file>